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4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Четырнадцатое ноября </a:t>
            </a:r>
            <a:br>
              <a:rPr lang="ru-RU" sz="6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Классная работа</a:t>
            </a:r>
            <a:endParaRPr lang="ru-RU" sz="6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057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.се..</a:t>
            </a:r>
            <a:r>
              <a:rPr lang="ru-RU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ж.лтый</a:t>
            </a:r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82296" indent="0" algn="ctr">
              <a:buNone/>
            </a:pPr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д.ждливый</a:t>
            </a:r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(ярко)красный</a:t>
            </a:r>
            <a:endParaRPr lang="ru-RU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4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Морфологический разбор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47800"/>
            <a:ext cx="7992888" cy="480060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Часть речи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МП </a:t>
            </a:r>
          </a:p>
          <a:p>
            <a:pPr marL="82296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-Начальная форма(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Ед.ч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</a:p>
          <a:p>
            <a:pPr marL="82296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-пост признаки (Д/С, время, вид) </a:t>
            </a:r>
          </a:p>
          <a:p>
            <a:pPr marL="82296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непост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признаки(п/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падеж, число, род).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Синтаксическая роль в предложении.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28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189112"/>
          </a:xfrm>
        </p:spPr>
        <p:txBody>
          <a:bodyPr/>
          <a:lstStyle/>
          <a:p>
            <a:pPr marL="82296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Лес, давно уставший от осени, ждёт снега.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19672" y="2780928"/>
            <a:ext cx="66967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Уставший –причастие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Лес (Какой?) уставший. </a:t>
            </a: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Н.ф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– уставший </a:t>
            </a: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Пост.призн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действ,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прош.вр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сов.вид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ед.ч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Какой лес? уставший.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15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323528" y="870768"/>
            <a:ext cx="2304256" cy="1800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05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006 -0.14639 L 0.8033 -0.14639 L 0.8033 0.62974 L -0.11006 0.62974 L -0.11006 -0.14639 Z " pathEditMode="relative" rAng="0" ptsTypes="FFFFF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660" y="388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26226 L 0.36598 -0.08395 L 0.7323 0.26226 L 0.36598 0.60893 L -4.72222E-6 0.26226 Z " pathEditMode="relative" rAng="0" ptsTypes="FFFFF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1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08973E-6 L 0.20469 0.40518 C 0.24757 0.49653 0.31181 0.54579 0.37865 0.54579 C 0.45504 0.54579 0.51615 0.49653 0.55903 0.40518 L 0.76389 -3.08973E-6 " pathEditMode="relative" rAng="0" ptsTypes="FffFF">
                                      <p:cBhvr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94" y="272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154 </a:t>
            </a:r>
          </a:p>
          <a:p>
            <a:pPr marL="82296" indent="0">
              <a:buNone/>
            </a:pP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составить вопросы по теме.</a:t>
            </a:r>
          </a:p>
          <a:p>
            <a:pPr marL="82296" indent="0">
              <a:buNone/>
            </a:pP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переписать из литературы  3 предложения с причастным оборотом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38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226</TotalTime>
  <Words>129</Words>
  <Application>Microsoft Office PowerPoint</Application>
  <PresentationFormat>Экран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Солнцестояние</vt:lpstr>
      <vt:lpstr>Четырнадцатое ноября  Классная работа</vt:lpstr>
      <vt:lpstr>Презентация PowerPoint</vt:lpstr>
      <vt:lpstr>Морфологический разбор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Четырнадцатое ноября  Классная работа</dc:title>
  <dc:creator>Ясавиева РЯ</dc:creator>
  <cp:lastModifiedBy>Ясавиева РЯ</cp:lastModifiedBy>
  <cp:revision>9</cp:revision>
  <dcterms:created xsi:type="dcterms:W3CDTF">2017-11-14T05:58:51Z</dcterms:created>
  <dcterms:modified xsi:type="dcterms:W3CDTF">2017-11-14T11:23:27Z</dcterms:modified>
</cp:coreProperties>
</file>